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&quot;Typ hier een citaat.&quot;"/>
          <p:cNvSpPr txBox="1"/>
          <p:nvPr>
            <p:ph type="body" sz="quarter" idx="14"/>
          </p:nvPr>
        </p:nvSpPr>
        <p:spPr>
          <a:xfrm>
            <a:off x="1270000" y="4267111"/>
            <a:ext cx="10464800" cy="60977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"Typ hier een citaat." </a:t>
            </a:r>
          </a:p>
        </p:txBody>
      </p:sp>
      <p:sp>
        <p:nvSpPr>
          <p:cNvPr id="9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Afbeelding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beelding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el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</a:t>
            </a:r>
          </a:p>
        </p:txBody>
      </p:sp>
      <p:sp>
        <p:nvSpPr>
          <p:cNvPr id="22" name="Hoofdtekst - niveau één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Titel</a:t>
            </a:r>
          </a:p>
        </p:txBody>
      </p:sp>
      <p:sp>
        <p:nvSpPr>
          <p:cNvPr id="3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fbeelding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el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</a:t>
            </a:r>
          </a:p>
        </p:txBody>
      </p:sp>
      <p:sp>
        <p:nvSpPr>
          <p:cNvPr id="40" name="Hoofdtekst - niveau één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</a:t>
            </a:r>
          </a:p>
        </p:txBody>
      </p:sp>
      <p:sp>
        <p:nvSpPr>
          <p:cNvPr id="4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</a:t>
            </a:r>
          </a:p>
        </p:txBody>
      </p:sp>
      <p:sp>
        <p:nvSpPr>
          <p:cNvPr id="57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fbeelding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</a:t>
            </a:r>
          </a:p>
        </p:txBody>
      </p:sp>
      <p:sp>
        <p:nvSpPr>
          <p:cNvPr id="67" name="Hoofdtekst - niveau één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Dianumm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Afbeelding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Afbeelding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Afbeelding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8A1CB813-C0F2-4EF5-A5F0-400B0A0F4803-L0-001.jpeg" descr="8A1CB813-C0F2-4EF5-A5F0-400B0A0F480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2544"/>
            <a:ext cx="13004800" cy="8668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7B56B46E-141B-4575-9DF9-AF63508DBA53-L0-001.jpeg" descr="7B56B46E-141B-4575-9DF9-AF63508DBA5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4A24F2DF-3FCF-4D0E-8686-468A4389DA59-L0-001.jpeg" descr="4A24F2DF-3FCF-4D0E-8686-468A4389DA5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4C2D9D8B-9B46-483A-A344-E60AA2FFB748-L0-001.jpeg" descr="4C2D9D8B-9B46-483A-A344-E60AA2FFB74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29" y="17060"/>
            <a:ext cx="13012858" cy="9719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B13FF16E-FF0B-49B0-BF85-D113E76D024C-L0-001.jpeg" descr="B13FF16E-FF0B-49B0-BF85-D113E76D024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635E623F-A3B4-48C3-BE07-1AA3CC6EDAB2-L0-001.jpeg" descr="635E623F-A3B4-48C3-BE07-1AA3CC6EDAB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D395C274-DBDB-4330-8895-576452A6152A-L0-001.jpeg" descr="D395C274-DBDB-4330-8895-576452A6152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5FC9EAF5-2015-47EE-A095-05698811FA2E-L0-001.jpeg" descr="5FC9EAF5-2015-47EE-A095-05698811FA2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F102508B-335C-4E56-B25D-4A823B6D7C96-L0-001.jpeg" descr="F102508B-335C-4E56-B25D-4A823B6D7C9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A19B5DF-9A23-49DD-B158-46EB7981FB38-L0-001.jpeg" descr="DA19B5DF-9A23-49DD-B158-46EB7981FB3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63A99E60-34C9-4904-B61D-CD4015E57EA2-L0-001.jpeg" descr="63A99E60-34C9-4904-B61D-CD4015E57EA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69"/>
            <a:ext cx="13004800" cy="9713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537BE052-22F9-46C6-86E0-43CEBFA6CCBD-L0-001.jpeg" descr="537BE052-22F9-46C6-86E0-43CEBFA6CCB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AC864435-1CBF-43E7-B3E2-C09F248E36E8-L0-001.jpeg" descr="AC864435-1CBF-43E7-B3E2-C09F248E36E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B827AAE3-9662-4EC7-A9E7-E1412E01FB83-L0-001.jpeg" descr="B827AAE3-9662-4EC7-A9E7-E1412E01FB8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E20E0297-C225-41C5-A033-885D4A725496-L0-001.jpeg" descr="E20E0297-C225-41C5-A033-885D4A72549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2544"/>
            <a:ext cx="13004800" cy="8668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016B2FDA-2C06-412B-8B0A-FD8AD8F220C6-L0-001.jpeg" descr="016B2FDA-2C06-412B-8B0A-FD8AD8F220C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9321"/>
            <a:ext cx="13004800" cy="8034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A8690FE5-2730-4156-8E62-A66785FB60FC-L0-001.jpeg" descr="A8690FE5-2730-4156-8E62-A66785FB60F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855DBA4A-4B3B-4FDE-B349-FB5F3363187B-L0-001.jpeg" descr="855DBA4A-4B3B-4FDE-B349-FB5F3363187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8391081C-221F-4584-A2CA-DB2336F061C0-L0-001.jpeg" descr="8391081C-221F-4584-A2CA-DB2336F061C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38554D5F-0A46-450F-BAA0-D0ED2F65C844-L0-001.jpeg" descr="38554D5F-0A46-450F-BAA0-D0ED2F65C84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2544"/>
            <a:ext cx="13004800" cy="8668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C885C04D-A85D-4699-87AA-E2C3F4E244E1-L0-001.jpeg" descr="C885C04D-A85D-4699-87AA-E2C3F4E244E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641" y="-22936"/>
            <a:ext cx="6632041" cy="4974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31D1BB50-1A99-481C-9033-33BF4FA303C1-L0-001.jpeg" descr="31D1BB50-1A99-481C-9033-33BF4FA303C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5790" y="-11552"/>
            <a:ext cx="6601685" cy="495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A9BE7D7C-B6D3-40DF-B97F-3CF857EB7501-L0-001.jpeg" descr="A9BE7D7C-B6D3-40DF-B97F-3CF857EB7501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8954" y="4806203"/>
            <a:ext cx="6638667" cy="497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D89EB177-32EB-4E3B-B8CE-A5CBFE2DBAF7-L0-001.jpeg" descr="D89EB177-32EB-4E3B-B8CE-A5CBFE2DBAF7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63370" y="4810755"/>
            <a:ext cx="6626525" cy="4969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3268200D-AA7D-4C62-B2E7-508E1CEAFED0-L0-001.jpeg" descr="3268200D-AA7D-4C62-B2E7-508E1CEAFED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BDB9BD53-CDDD-47FA-9FEF-99BD8B410C1D-L0-001.jpeg" descr="BDB9BD53-CDDD-47FA-9FEF-99BD8B410C1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B2D3741D-FC0F-4124-AACF-DEE678E21CCE-L0-001.jpeg" descr="B2D3741D-FC0F-4124-AACF-DEE678E21CC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83" y="1664978"/>
            <a:ext cx="13030166" cy="6423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B030EBB0-8271-44A7-BE72-E71BC46EDBCD-L0-001.jpeg" descr="B030EBB0-8271-44A7-BE72-E71BC46EDBC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